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62" r:id="rId5"/>
  </p:sldMasterIdLst>
  <p:notesMasterIdLst>
    <p:notesMasterId r:id="rId55"/>
  </p:notesMasterIdLst>
  <p:handoutMasterIdLst>
    <p:handoutMasterId r:id="rId56"/>
  </p:handoutMasterIdLst>
  <p:sldIdLst>
    <p:sldId id="327" r:id="rId6"/>
    <p:sldId id="330" r:id="rId7"/>
    <p:sldId id="331" r:id="rId8"/>
    <p:sldId id="332" r:id="rId9"/>
    <p:sldId id="333" r:id="rId10"/>
    <p:sldId id="337" r:id="rId11"/>
    <p:sldId id="262" r:id="rId12"/>
    <p:sldId id="299" r:id="rId13"/>
    <p:sldId id="302" r:id="rId14"/>
    <p:sldId id="334" r:id="rId15"/>
    <p:sldId id="338" r:id="rId16"/>
    <p:sldId id="335" r:id="rId17"/>
    <p:sldId id="266" r:id="rId18"/>
    <p:sldId id="265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7" d="100"/>
          <a:sy n="77" d="100"/>
        </p:scale>
        <p:origin x="72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2731B-55E7-4FC0-8A90-0F1D8CDA30BD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B25A47-F1C4-4E6B-A3F2-5E39B68A32E7}">
      <dgm:prSet phldrT="[Text]"/>
      <dgm:spPr/>
      <dgm:t>
        <a:bodyPr/>
        <a:lstStyle/>
        <a:p>
          <a:r>
            <a:rPr lang="en-US" dirty="0"/>
            <a:t>Normalize</a:t>
          </a:r>
        </a:p>
      </dgm:t>
    </dgm:pt>
    <dgm:pt modelId="{AC400826-EC78-4FD1-A24D-CFFE7CF21C96}" type="parTrans" cxnId="{6D926D3E-F14D-4B99-B635-9A64268381CE}">
      <dgm:prSet/>
      <dgm:spPr/>
      <dgm:t>
        <a:bodyPr/>
        <a:lstStyle/>
        <a:p>
          <a:endParaRPr lang="en-US"/>
        </a:p>
      </dgm:t>
    </dgm:pt>
    <dgm:pt modelId="{7F00202E-714E-413E-AC8B-17AF133A70D3}" type="sibTrans" cxnId="{6D926D3E-F14D-4B99-B635-9A64268381CE}">
      <dgm:prSet/>
      <dgm:spPr/>
      <dgm:t>
        <a:bodyPr/>
        <a:lstStyle/>
        <a:p>
          <a:endParaRPr lang="en-US"/>
        </a:p>
      </dgm:t>
    </dgm:pt>
    <dgm:pt modelId="{BD014588-3D0D-4D6B-B384-D2370BE35724}">
      <dgm:prSet phldrT="[Text]"/>
      <dgm:spPr/>
      <dgm:t>
        <a:bodyPr/>
        <a:lstStyle/>
        <a:p>
          <a:r>
            <a:rPr lang="en-US" dirty="0"/>
            <a:t>Create Frame</a:t>
          </a:r>
        </a:p>
      </dgm:t>
    </dgm:pt>
    <dgm:pt modelId="{884623C7-06BB-4169-8465-FA6D018EF328}" type="parTrans" cxnId="{CDCB3BB3-E695-43AA-9B14-2F2151645CF7}">
      <dgm:prSet/>
      <dgm:spPr/>
      <dgm:t>
        <a:bodyPr/>
        <a:lstStyle/>
        <a:p>
          <a:endParaRPr lang="en-US"/>
        </a:p>
      </dgm:t>
    </dgm:pt>
    <dgm:pt modelId="{1CE3618E-9181-46C4-A1AB-C43B4E6163CC}" type="sibTrans" cxnId="{CDCB3BB3-E695-43AA-9B14-2F2151645CF7}">
      <dgm:prSet/>
      <dgm:spPr/>
      <dgm:t>
        <a:bodyPr/>
        <a:lstStyle/>
        <a:p>
          <a:endParaRPr lang="en-US"/>
        </a:p>
      </dgm:t>
    </dgm:pt>
    <dgm:pt modelId="{95255EE0-E587-4348-8F6D-18FCA75FD655}">
      <dgm:prSet phldrT="[Text]"/>
      <dgm:spPr/>
      <dgm:t>
        <a:bodyPr/>
        <a:lstStyle/>
        <a:p>
          <a:r>
            <a:rPr lang="en-US" dirty="0"/>
            <a:t>Data Pull Via API</a:t>
          </a:r>
        </a:p>
      </dgm:t>
    </dgm:pt>
    <dgm:pt modelId="{00F1258F-716B-4DB5-B51D-BD0C18FA3BDE}" type="sibTrans" cxnId="{B6716854-A8D0-4F95-A168-CD8181E0369F}">
      <dgm:prSet/>
      <dgm:spPr/>
      <dgm:t>
        <a:bodyPr/>
        <a:lstStyle/>
        <a:p>
          <a:endParaRPr lang="en-US"/>
        </a:p>
      </dgm:t>
    </dgm:pt>
    <dgm:pt modelId="{DFCBDD9C-932F-474C-96F5-E4A52DEE4731}" type="parTrans" cxnId="{B6716854-A8D0-4F95-A168-CD8181E0369F}">
      <dgm:prSet/>
      <dgm:spPr/>
      <dgm:t>
        <a:bodyPr/>
        <a:lstStyle/>
        <a:p>
          <a:endParaRPr lang="en-US"/>
        </a:p>
      </dgm:t>
    </dgm:pt>
    <dgm:pt modelId="{606C48CD-B3A4-4209-85F4-F5E3C5074E94}">
      <dgm:prSet phldrT="[Text]" custT="1"/>
      <dgm:spPr/>
      <dgm:t>
        <a:bodyPr/>
        <a:lstStyle/>
        <a:p>
          <a:r>
            <a:rPr lang="en-US" sz="1600" dirty="0"/>
            <a:t>df</a:t>
          </a:r>
          <a:r>
            <a:rPr lang="en-US" sz="1600" b="1" dirty="0"/>
            <a:t>=</a:t>
          </a:r>
          <a:r>
            <a:rPr lang="en-US" sz="1600" dirty="0" err="1"/>
            <a:t>pd</a:t>
          </a:r>
          <a:r>
            <a:rPr lang="en-US" sz="1600" b="1" dirty="0" err="1"/>
            <a:t>.</a:t>
          </a:r>
          <a:r>
            <a:rPr lang="en-US" sz="1600" dirty="0" err="1"/>
            <a:t>DataFrame</a:t>
          </a:r>
          <a:r>
            <a:rPr lang="en-US" sz="1600" b="1" dirty="0" err="1"/>
            <a:t>.</a:t>
          </a:r>
          <a:r>
            <a:rPr lang="en-US" sz="1600" dirty="0" err="1"/>
            <a:t>from_dict</a:t>
          </a:r>
          <a:r>
            <a:rPr lang="en-US" sz="1600" dirty="0"/>
            <a:t>(</a:t>
          </a:r>
          <a:r>
            <a:rPr lang="en-US" sz="1600" dirty="0" err="1"/>
            <a:t>launch_dict</a:t>
          </a:r>
          <a:r>
            <a:rPr lang="en-US" sz="1600" dirty="0"/>
            <a:t>)</a:t>
          </a:r>
        </a:p>
      </dgm:t>
    </dgm:pt>
    <dgm:pt modelId="{7446340B-D006-4AAE-8629-A39251B01048}" type="sibTrans" cxnId="{D48E7052-2411-4E2B-8A42-4BAC9BB0F7B5}">
      <dgm:prSet/>
      <dgm:spPr/>
      <dgm:t>
        <a:bodyPr/>
        <a:lstStyle/>
        <a:p>
          <a:endParaRPr lang="en-US"/>
        </a:p>
      </dgm:t>
    </dgm:pt>
    <dgm:pt modelId="{BC440F95-D058-41EF-A2C2-658FDB060910}" type="parTrans" cxnId="{D48E7052-2411-4E2B-8A42-4BAC9BB0F7B5}">
      <dgm:prSet/>
      <dgm:spPr/>
      <dgm:t>
        <a:bodyPr/>
        <a:lstStyle/>
        <a:p>
          <a:endParaRPr lang="en-US"/>
        </a:p>
      </dgm:t>
    </dgm:pt>
    <dgm:pt modelId="{376F4C57-64E3-465D-8084-C182E3729924}">
      <dgm:prSet phldrT="[Text]" custT="1"/>
      <dgm:spPr/>
      <dgm:t>
        <a:bodyPr/>
        <a:lstStyle/>
        <a:p>
          <a:r>
            <a:rPr lang="en-US" sz="1600" dirty="0"/>
            <a:t>data</a:t>
          </a:r>
          <a:r>
            <a:rPr lang="en-US" sz="1600" b="1" dirty="0"/>
            <a:t>=</a:t>
          </a:r>
          <a:r>
            <a:rPr lang="en-US" sz="1600" dirty="0" err="1"/>
            <a:t>pd</a:t>
          </a:r>
          <a:r>
            <a:rPr lang="en-US" sz="1600" b="1" dirty="0" err="1"/>
            <a:t>.</a:t>
          </a:r>
          <a:r>
            <a:rPr lang="en-US" sz="1600" dirty="0" err="1"/>
            <a:t>json_normalize</a:t>
          </a:r>
          <a:r>
            <a:rPr lang="en-US" sz="1600" dirty="0"/>
            <a:t>(</a:t>
          </a:r>
          <a:r>
            <a:rPr lang="en-US" sz="1600" dirty="0" err="1"/>
            <a:t>response</a:t>
          </a:r>
          <a:r>
            <a:rPr lang="en-US" sz="1600" b="1" dirty="0" err="1"/>
            <a:t>.</a:t>
          </a:r>
          <a:r>
            <a:rPr lang="en-US" sz="1600" dirty="0" err="1"/>
            <a:t>json</a:t>
          </a:r>
          <a:r>
            <a:rPr lang="en-US" sz="1600" dirty="0"/>
            <a:t>())</a:t>
          </a:r>
        </a:p>
      </dgm:t>
    </dgm:pt>
    <dgm:pt modelId="{3B8D2B8E-010C-42F8-BDE9-291385DA3C17}" type="sibTrans" cxnId="{10545B21-F4F6-4556-AFA7-C6D3DD38D11A}">
      <dgm:prSet/>
      <dgm:spPr/>
      <dgm:t>
        <a:bodyPr/>
        <a:lstStyle/>
        <a:p>
          <a:endParaRPr lang="en-US"/>
        </a:p>
      </dgm:t>
    </dgm:pt>
    <dgm:pt modelId="{A5949FA2-B30A-4735-8B8B-A97DF6679588}" type="parTrans" cxnId="{10545B21-F4F6-4556-AFA7-C6D3DD38D11A}">
      <dgm:prSet/>
      <dgm:spPr/>
      <dgm:t>
        <a:bodyPr/>
        <a:lstStyle/>
        <a:p>
          <a:endParaRPr lang="en-US"/>
        </a:p>
      </dgm:t>
    </dgm:pt>
    <dgm:pt modelId="{085967AB-0640-49F6-B64C-0B2DA57170F0}">
      <dgm:prSet phldrT="[Text]" custT="1"/>
      <dgm:spPr/>
      <dgm:t>
        <a:bodyPr/>
        <a:lstStyle/>
        <a:p>
          <a:r>
            <a:rPr lang="en-US" sz="1600" dirty="0"/>
            <a:t>response</a:t>
          </a:r>
          <a:r>
            <a:rPr lang="en-US" sz="1600" b="1" dirty="0"/>
            <a:t>=</a:t>
          </a:r>
          <a:r>
            <a:rPr lang="en-US" sz="1600" dirty="0" err="1"/>
            <a:t>requests</a:t>
          </a:r>
          <a:r>
            <a:rPr lang="en-US" sz="1600" b="1" dirty="0" err="1"/>
            <a:t>.</a:t>
          </a:r>
          <a:r>
            <a:rPr lang="en-US" sz="1600" dirty="0" err="1"/>
            <a:t>get</a:t>
          </a:r>
          <a:r>
            <a:rPr lang="en-US" sz="1600" dirty="0"/>
            <a:t>(</a:t>
          </a:r>
          <a:r>
            <a:rPr lang="en-US" sz="1600" dirty="0" err="1"/>
            <a:t>spacex_url</a:t>
          </a:r>
          <a:r>
            <a:rPr lang="en-US" sz="1600" dirty="0"/>
            <a:t>)</a:t>
          </a:r>
        </a:p>
      </dgm:t>
    </dgm:pt>
    <dgm:pt modelId="{4CB0B1D4-0533-4333-8747-FED7FC2E3BC2}" type="sibTrans" cxnId="{F45139F7-54A5-4FAA-8FBA-C940F7AE166C}">
      <dgm:prSet/>
      <dgm:spPr/>
      <dgm:t>
        <a:bodyPr/>
        <a:lstStyle/>
        <a:p>
          <a:endParaRPr lang="en-US"/>
        </a:p>
      </dgm:t>
    </dgm:pt>
    <dgm:pt modelId="{DEB237B2-5B63-4EDC-88A7-FC0035DC1382}" type="parTrans" cxnId="{F45139F7-54A5-4FAA-8FBA-C940F7AE166C}">
      <dgm:prSet/>
      <dgm:spPr/>
      <dgm:t>
        <a:bodyPr/>
        <a:lstStyle/>
        <a:p>
          <a:endParaRPr lang="en-US"/>
        </a:p>
      </dgm:t>
    </dgm:pt>
    <dgm:pt modelId="{5553EC00-1E46-4534-A254-75A8A2AE0EF3}">
      <dgm:prSet phldrT="[Text]"/>
      <dgm:spPr/>
      <dgm:t>
        <a:bodyPr/>
        <a:lstStyle/>
        <a:p>
          <a:r>
            <a:rPr lang="en-US" dirty="0"/>
            <a:t>Filter</a:t>
          </a:r>
        </a:p>
      </dgm:t>
    </dgm:pt>
    <dgm:pt modelId="{F2D36EBD-891D-4237-B367-B8D407C7D5FF}" type="parTrans" cxnId="{0C8928E5-7544-4F53-8A8C-C9C426912B8D}">
      <dgm:prSet/>
      <dgm:spPr/>
      <dgm:t>
        <a:bodyPr/>
        <a:lstStyle/>
        <a:p>
          <a:endParaRPr lang="en-US"/>
        </a:p>
      </dgm:t>
    </dgm:pt>
    <dgm:pt modelId="{1AC1EC6A-61C8-4CDB-9040-4A9F9ED8835D}" type="sibTrans" cxnId="{0C8928E5-7544-4F53-8A8C-C9C426912B8D}">
      <dgm:prSet/>
      <dgm:spPr/>
      <dgm:t>
        <a:bodyPr/>
        <a:lstStyle/>
        <a:p>
          <a:endParaRPr lang="en-US"/>
        </a:p>
      </dgm:t>
    </dgm:pt>
    <dgm:pt modelId="{4F6DC69F-A277-4A4A-AD49-0489404CEBF1}">
      <dgm:prSet phldrT="[Text]" custT="1"/>
      <dgm:spPr/>
      <dgm:t>
        <a:bodyPr/>
        <a:lstStyle/>
        <a:p>
          <a:r>
            <a:rPr lang="en-US" sz="1600" dirty="0"/>
            <a:t>data_falcon9</a:t>
          </a:r>
          <a:r>
            <a:rPr lang="en-US" sz="1600" b="1" dirty="0"/>
            <a:t>=</a:t>
          </a:r>
          <a:r>
            <a:rPr lang="en-US" sz="1800" dirty="0"/>
            <a:t>df</a:t>
          </a:r>
          <a:r>
            <a:rPr lang="en-US" sz="1600" dirty="0"/>
            <a:t>[df['</a:t>
          </a:r>
          <a:r>
            <a:rPr lang="en-US" sz="1600" dirty="0" err="1"/>
            <a:t>BoosterVersion</a:t>
          </a:r>
          <a:r>
            <a:rPr lang="en-US" sz="1600" dirty="0"/>
            <a:t>']</a:t>
          </a:r>
          <a:r>
            <a:rPr lang="en-US" sz="1600" b="1" dirty="0"/>
            <a:t>!=</a:t>
          </a:r>
          <a:r>
            <a:rPr lang="en-US" sz="1600" dirty="0"/>
            <a:t>'Falcon 1']</a:t>
          </a:r>
        </a:p>
      </dgm:t>
    </dgm:pt>
    <dgm:pt modelId="{96A46D71-A2C7-4A83-B7E5-3B68521F6A97}" type="parTrans" cxnId="{205841DC-F1D1-4463-972B-7EB1540C008B}">
      <dgm:prSet/>
      <dgm:spPr/>
      <dgm:t>
        <a:bodyPr/>
        <a:lstStyle/>
        <a:p>
          <a:endParaRPr lang="en-US"/>
        </a:p>
      </dgm:t>
    </dgm:pt>
    <dgm:pt modelId="{0DA34DA0-A8A3-449A-9181-56B97ACA88B5}" type="sibTrans" cxnId="{205841DC-F1D1-4463-972B-7EB1540C008B}">
      <dgm:prSet/>
      <dgm:spPr/>
      <dgm:t>
        <a:bodyPr/>
        <a:lstStyle/>
        <a:p>
          <a:endParaRPr lang="en-US"/>
        </a:p>
      </dgm:t>
    </dgm:pt>
    <dgm:pt modelId="{5E942FEF-99A2-4969-A31C-1C7E3841D393}" type="pres">
      <dgm:prSet presAssocID="{0232731B-55E7-4FC0-8A90-0F1D8CDA30BD}" presName="rootnode" presStyleCnt="0">
        <dgm:presLayoutVars>
          <dgm:chMax/>
          <dgm:chPref/>
          <dgm:dir/>
          <dgm:animLvl val="lvl"/>
        </dgm:presLayoutVars>
      </dgm:prSet>
      <dgm:spPr/>
    </dgm:pt>
    <dgm:pt modelId="{68AE62E9-9812-4ADC-A8D1-F7682A75B0DA}" type="pres">
      <dgm:prSet presAssocID="{95255EE0-E587-4348-8F6D-18FCA75FD655}" presName="composite" presStyleCnt="0"/>
      <dgm:spPr/>
    </dgm:pt>
    <dgm:pt modelId="{14078AD8-0D7D-433B-90B2-B8B353257F83}" type="pres">
      <dgm:prSet presAssocID="{95255EE0-E587-4348-8F6D-18FCA75FD655}" presName="bentUpArrow1" presStyleLbl="alignImgPlace1" presStyleIdx="0" presStyleCnt="3" custLinFactNeighborX="42204" custLinFactNeighborY="-3003"/>
      <dgm:spPr/>
    </dgm:pt>
    <dgm:pt modelId="{99DE703C-EEF1-46B5-8889-4CD7CBEF2C25}" type="pres">
      <dgm:prSet presAssocID="{95255EE0-E587-4348-8F6D-18FCA75FD65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3B6B37B1-3AF7-46F8-956B-C9BAED86B271}" type="pres">
      <dgm:prSet presAssocID="{95255EE0-E587-4348-8F6D-18FCA75FD655}" presName="ChildText" presStyleLbl="revTx" presStyleIdx="0" presStyleCnt="4" custScaleX="631597" custScaleY="127047" custLinFactX="105912" custLinFactNeighborX="200000" custLinFactNeighborY="-8082">
        <dgm:presLayoutVars>
          <dgm:chMax val="0"/>
          <dgm:chPref val="0"/>
          <dgm:bulletEnabled val="1"/>
        </dgm:presLayoutVars>
      </dgm:prSet>
      <dgm:spPr/>
    </dgm:pt>
    <dgm:pt modelId="{70769ECB-D9B3-49F9-AA4A-24C3CA7D7913}" type="pres">
      <dgm:prSet presAssocID="{00F1258F-716B-4DB5-B51D-BD0C18FA3BDE}" presName="sibTrans" presStyleCnt="0"/>
      <dgm:spPr/>
    </dgm:pt>
    <dgm:pt modelId="{812068D2-CB3A-4E1E-8EB6-6AB3973CE167}" type="pres">
      <dgm:prSet presAssocID="{2EB25A47-F1C4-4E6B-A3F2-5E39B68A32E7}" presName="composite" presStyleCnt="0"/>
      <dgm:spPr/>
    </dgm:pt>
    <dgm:pt modelId="{C5F8CABA-E824-43DE-928E-B8A32E80F8BA}" type="pres">
      <dgm:prSet presAssocID="{2EB25A47-F1C4-4E6B-A3F2-5E39B68A32E7}" presName="bentUpArrow1" presStyleLbl="alignImgPlace1" presStyleIdx="1" presStyleCnt="3" custLinFactX="-100000" custLinFactNeighborX="-136257" custLinFactNeighborY="14623"/>
      <dgm:spPr/>
    </dgm:pt>
    <dgm:pt modelId="{F02384D4-BFAF-4C74-9345-FEF20D9145CF}" type="pres">
      <dgm:prSet presAssocID="{2EB25A47-F1C4-4E6B-A3F2-5E39B68A32E7}" presName="ParentText" presStyleLbl="node1" presStyleIdx="1" presStyleCnt="4" custLinFactX="-48152" custLinFactNeighborX="-100000" custLinFactNeighborY="12360">
        <dgm:presLayoutVars>
          <dgm:chMax val="1"/>
          <dgm:chPref val="1"/>
          <dgm:bulletEnabled val="1"/>
        </dgm:presLayoutVars>
      </dgm:prSet>
      <dgm:spPr/>
    </dgm:pt>
    <dgm:pt modelId="{F8D8C58E-4890-45C3-AC2E-47622C16AAE9}" type="pres">
      <dgm:prSet presAssocID="{2EB25A47-F1C4-4E6B-A3F2-5E39B68A32E7}" presName="ChildText" presStyleLbl="revTx" presStyleIdx="1" presStyleCnt="4" custScaleX="725127" custLinFactNeighborX="99473" custLinFactNeighborY="18498">
        <dgm:presLayoutVars>
          <dgm:chMax val="0"/>
          <dgm:chPref val="0"/>
          <dgm:bulletEnabled val="1"/>
        </dgm:presLayoutVars>
      </dgm:prSet>
      <dgm:spPr/>
    </dgm:pt>
    <dgm:pt modelId="{104C8D66-23AA-4538-8B69-60C50DC31ABA}" type="pres">
      <dgm:prSet presAssocID="{7F00202E-714E-413E-AC8B-17AF133A70D3}" presName="sibTrans" presStyleCnt="0"/>
      <dgm:spPr/>
    </dgm:pt>
    <dgm:pt modelId="{4EC43667-74F3-419C-8D1D-CCA75045784A}" type="pres">
      <dgm:prSet presAssocID="{BD014588-3D0D-4D6B-B384-D2370BE35724}" presName="composite" presStyleCnt="0"/>
      <dgm:spPr/>
    </dgm:pt>
    <dgm:pt modelId="{E1D5FBBA-BBF6-415C-85B7-08A96ED2DEFF}" type="pres">
      <dgm:prSet presAssocID="{BD014588-3D0D-4D6B-B384-D2370BE35724}" presName="bentUpArrow1" presStyleLbl="alignImgPlace1" presStyleIdx="2" presStyleCnt="3" custLinFactX="-200000" custLinFactNeighborX="-212159" custLinFactNeighborY="18229"/>
      <dgm:spPr/>
    </dgm:pt>
    <dgm:pt modelId="{3C2C1377-15AE-478E-BAF0-CBC7EBD4BAB0}" type="pres">
      <dgm:prSet presAssocID="{BD014588-3D0D-4D6B-B384-D2370BE35724}" presName="ParentText" presStyleLbl="node1" presStyleIdx="2" presStyleCnt="4" custLinFactX="-106200" custLinFactNeighborX="-200000" custLinFactNeighborY="15547">
        <dgm:presLayoutVars>
          <dgm:chMax val="1"/>
          <dgm:chPref val="1"/>
          <dgm:bulletEnabled val="1"/>
        </dgm:presLayoutVars>
      </dgm:prSet>
      <dgm:spPr/>
    </dgm:pt>
    <dgm:pt modelId="{DDF009D0-19C9-42A4-9791-0FED84ECD4E0}" type="pres">
      <dgm:prSet presAssocID="{BD014588-3D0D-4D6B-B384-D2370BE35724}" presName="ChildText" presStyleLbl="revTx" presStyleIdx="2" presStyleCnt="4" custScaleX="740306" custLinFactX="-9656" custLinFactNeighborX="-100000" custLinFactNeighborY="23540">
        <dgm:presLayoutVars>
          <dgm:chMax val="0"/>
          <dgm:chPref val="0"/>
          <dgm:bulletEnabled val="1"/>
        </dgm:presLayoutVars>
      </dgm:prSet>
      <dgm:spPr/>
    </dgm:pt>
    <dgm:pt modelId="{C531F017-C09C-41D0-A3D4-618BEEF85603}" type="pres">
      <dgm:prSet presAssocID="{1CE3618E-9181-46C4-A1AB-C43B4E6163CC}" presName="sibTrans" presStyleCnt="0"/>
      <dgm:spPr/>
    </dgm:pt>
    <dgm:pt modelId="{2036B1D7-A9B6-45EA-848C-7BCF36EE3A5A}" type="pres">
      <dgm:prSet presAssocID="{5553EC00-1E46-4534-A254-75A8A2AE0EF3}" presName="composite" presStyleCnt="0"/>
      <dgm:spPr/>
    </dgm:pt>
    <dgm:pt modelId="{F94C21DC-E124-4652-891F-D829B05CD853}" type="pres">
      <dgm:prSet presAssocID="{5553EC00-1E46-4534-A254-75A8A2AE0EF3}" presName="ParentText" presStyleLbl="node1" presStyleIdx="3" presStyleCnt="4" custLinFactX="-158406" custLinFactNeighborX="-200000" custLinFactNeighborY="13450">
        <dgm:presLayoutVars>
          <dgm:chMax val="1"/>
          <dgm:chPref val="1"/>
          <dgm:bulletEnabled val="1"/>
        </dgm:presLayoutVars>
      </dgm:prSet>
      <dgm:spPr/>
    </dgm:pt>
    <dgm:pt modelId="{8EF4001D-C48C-407F-B80E-D068D0D38562}" type="pres">
      <dgm:prSet presAssocID="{5553EC00-1E46-4534-A254-75A8A2AE0EF3}" presName="FinalChildText" presStyleLbl="revTx" presStyleIdx="3" presStyleCnt="4" custScaleX="604692" custLinFactX="-100000" custLinFactNeighborX="-147332" custLinFactNeighborY="21793">
        <dgm:presLayoutVars>
          <dgm:chMax val="0"/>
          <dgm:chPref val="0"/>
          <dgm:bulletEnabled val="1"/>
        </dgm:presLayoutVars>
      </dgm:prSet>
      <dgm:spPr/>
    </dgm:pt>
  </dgm:ptLst>
  <dgm:cxnLst>
    <dgm:cxn modelId="{D810DE16-27EC-4F1B-B509-231920CFC919}" type="presOf" srcId="{4F6DC69F-A277-4A4A-AD49-0489404CEBF1}" destId="{8EF4001D-C48C-407F-B80E-D068D0D38562}" srcOrd="0" destOrd="0" presId="urn:microsoft.com/office/officeart/2005/8/layout/StepDownProcess"/>
    <dgm:cxn modelId="{10545B21-F4F6-4556-AFA7-C6D3DD38D11A}" srcId="{2EB25A47-F1C4-4E6B-A3F2-5E39B68A32E7}" destId="{376F4C57-64E3-465D-8084-C182E3729924}" srcOrd="0" destOrd="0" parTransId="{A5949FA2-B30A-4735-8B8B-A97DF6679588}" sibTransId="{3B8D2B8E-010C-42F8-BDE9-291385DA3C17}"/>
    <dgm:cxn modelId="{6C8ED13B-9EB3-48D3-8727-7128318D907A}" type="presOf" srcId="{376F4C57-64E3-465D-8084-C182E3729924}" destId="{F8D8C58E-4890-45C3-AC2E-47622C16AAE9}" srcOrd="0" destOrd="0" presId="urn:microsoft.com/office/officeart/2005/8/layout/StepDownProcess"/>
    <dgm:cxn modelId="{6D926D3E-F14D-4B99-B635-9A64268381CE}" srcId="{0232731B-55E7-4FC0-8A90-0F1D8CDA30BD}" destId="{2EB25A47-F1C4-4E6B-A3F2-5E39B68A32E7}" srcOrd="1" destOrd="0" parTransId="{AC400826-EC78-4FD1-A24D-CFFE7CF21C96}" sibTransId="{7F00202E-714E-413E-AC8B-17AF133A70D3}"/>
    <dgm:cxn modelId="{378DD65B-40EF-4F35-8B7F-EC3F4C6ECD72}" type="presOf" srcId="{BD014588-3D0D-4D6B-B384-D2370BE35724}" destId="{3C2C1377-15AE-478E-BAF0-CBC7EBD4BAB0}" srcOrd="0" destOrd="0" presId="urn:microsoft.com/office/officeart/2005/8/layout/StepDownProcess"/>
    <dgm:cxn modelId="{D48E7052-2411-4E2B-8A42-4BAC9BB0F7B5}" srcId="{BD014588-3D0D-4D6B-B384-D2370BE35724}" destId="{606C48CD-B3A4-4209-85F4-F5E3C5074E94}" srcOrd="0" destOrd="0" parTransId="{BC440F95-D058-41EF-A2C2-658FDB060910}" sibTransId="{7446340B-D006-4AAE-8629-A39251B01048}"/>
    <dgm:cxn modelId="{B6716854-A8D0-4F95-A168-CD8181E0369F}" srcId="{0232731B-55E7-4FC0-8A90-0F1D8CDA30BD}" destId="{95255EE0-E587-4348-8F6D-18FCA75FD655}" srcOrd="0" destOrd="0" parTransId="{DFCBDD9C-932F-474C-96F5-E4A52DEE4731}" sibTransId="{00F1258F-716B-4DB5-B51D-BD0C18FA3BDE}"/>
    <dgm:cxn modelId="{B292F574-9A46-4474-976A-D8CE2784190C}" type="presOf" srcId="{95255EE0-E587-4348-8F6D-18FCA75FD655}" destId="{99DE703C-EEF1-46B5-8889-4CD7CBEF2C25}" srcOrd="0" destOrd="0" presId="urn:microsoft.com/office/officeart/2005/8/layout/StepDownProcess"/>
    <dgm:cxn modelId="{419F2F57-E58C-419D-97AE-260EED736FF4}" type="presOf" srcId="{085967AB-0640-49F6-B64C-0B2DA57170F0}" destId="{3B6B37B1-3AF7-46F8-956B-C9BAED86B271}" srcOrd="0" destOrd="0" presId="urn:microsoft.com/office/officeart/2005/8/layout/StepDownProcess"/>
    <dgm:cxn modelId="{CCEBFE59-E8FE-41DB-A76F-4AD83168008B}" type="presOf" srcId="{0232731B-55E7-4FC0-8A90-0F1D8CDA30BD}" destId="{5E942FEF-99A2-4969-A31C-1C7E3841D393}" srcOrd="0" destOrd="0" presId="urn:microsoft.com/office/officeart/2005/8/layout/StepDownProcess"/>
    <dgm:cxn modelId="{A386BC8E-1121-4268-A596-6591C10D42BD}" type="presOf" srcId="{606C48CD-B3A4-4209-85F4-F5E3C5074E94}" destId="{DDF009D0-19C9-42A4-9791-0FED84ECD4E0}" srcOrd="0" destOrd="0" presId="urn:microsoft.com/office/officeart/2005/8/layout/StepDownProcess"/>
    <dgm:cxn modelId="{CDCB3BB3-E695-43AA-9B14-2F2151645CF7}" srcId="{0232731B-55E7-4FC0-8A90-0F1D8CDA30BD}" destId="{BD014588-3D0D-4D6B-B384-D2370BE35724}" srcOrd="2" destOrd="0" parTransId="{884623C7-06BB-4169-8465-FA6D018EF328}" sibTransId="{1CE3618E-9181-46C4-A1AB-C43B4E6163CC}"/>
    <dgm:cxn modelId="{C1126CD4-072F-447C-8A4F-79F204E7CADB}" type="presOf" srcId="{5553EC00-1E46-4534-A254-75A8A2AE0EF3}" destId="{F94C21DC-E124-4652-891F-D829B05CD853}" srcOrd="0" destOrd="0" presId="urn:microsoft.com/office/officeart/2005/8/layout/StepDownProcess"/>
    <dgm:cxn modelId="{205841DC-F1D1-4463-972B-7EB1540C008B}" srcId="{5553EC00-1E46-4534-A254-75A8A2AE0EF3}" destId="{4F6DC69F-A277-4A4A-AD49-0489404CEBF1}" srcOrd="0" destOrd="0" parTransId="{96A46D71-A2C7-4A83-B7E5-3B68521F6A97}" sibTransId="{0DA34DA0-A8A3-449A-9181-56B97ACA88B5}"/>
    <dgm:cxn modelId="{0C8928E5-7544-4F53-8A8C-C9C426912B8D}" srcId="{0232731B-55E7-4FC0-8A90-0F1D8CDA30BD}" destId="{5553EC00-1E46-4534-A254-75A8A2AE0EF3}" srcOrd="3" destOrd="0" parTransId="{F2D36EBD-891D-4237-B367-B8D407C7D5FF}" sibTransId="{1AC1EC6A-61C8-4CDB-9040-4A9F9ED8835D}"/>
    <dgm:cxn modelId="{D797CCE9-577D-4FEB-B7C5-468E4955D9B2}" type="presOf" srcId="{2EB25A47-F1C4-4E6B-A3F2-5E39B68A32E7}" destId="{F02384D4-BFAF-4C74-9345-FEF20D9145CF}" srcOrd="0" destOrd="0" presId="urn:microsoft.com/office/officeart/2005/8/layout/StepDownProcess"/>
    <dgm:cxn modelId="{F45139F7-54A5-4FAA-8FBA-C940F7AE166C}" srcId="{95255EE0-E587-4348-8F6D-18FCA75FD655}" destId="{085967AB-0640-49F6-B64C-0B2DA57170F0}" srcOrd="0" destOrd="0" parTransId="{DEB237B2-5B63-4EDC-88A7-FC0035DC1382}" sibTransId="{4CB0B1D4-0533-4333-8747-FED7FC2E3BC2}"/>
    <dgm:cxn modelId="{A771CB6D-79E4-417C-9403-D1F0A424C57A}" type="presParOf" srcId="{5E942FEF-99A2-4969-A31C-1C7E3841D393}" destId="{68AE62E9-9812-4ADC-A8D1-F7682A75B0DA}" srcOrd="0" destOrd="0" presId="urn:microsoft.com/office/officeart/2005/8/layout/StepDownProcess"/>
    <dgm:cxn modelId="{193C7EB4-8C8D-44AD-A046-D5EB15DD8CF4}" type="presParOf" srcId="{68AE62E9-9812-4ADC-A8D1-F7682A75B0DA}" destId="{14078AD8-0D7D-433B-90B2-B8B353257F83}" srcOrd="0" destOrd="0" presId="urn:microsoft.com/office/officeart/2005/8/layout/StepDownProcess"/>
    <dgm:cxn modelId="{DB0FD516-8A39-4B70-80A8-D24997EF6C2A}" type="presParOf" srcId="{68AE62E9-9812-4ADC-A8D1-F7682A75B0DA}" destId="{99DE703C-EEF1-46B5-8889-4CD7CBEF2C25}" srcOrd="1" destOrd="0" presId="urn:microsoft.com/office/officeart/2005/8/layout/StepDownProcess"/>
    <dgm:cxn modelId="{E1F74B8E-6623-4FE9-BFD0-13CB34157A88}" type="presParOf" srcId="{68AE62E9-9812-4ADC-A8D1-F7682A75B0DA}" destId="{3B6B37B1-3AF7-46F8-956B-C9BAED86B271}" srcOrd="2" destOrd="0" presId="urn:microsoft.com/office/officeart/2005/8/layout/StepDownProcess"/>
    <dgm:cxn modelId="{3795A732-348D-41AB-A00B-2DE65918524C}" type="presParOf" srcId="{5E942FEF-99A2-4969-A31C-1C7E3841D393}" destId="{70769ECB-D9B3-49F9-AA4A-24C3CA7D7913}" srcOrd="1" destOrd="0" presId="urn:microsoft.com/office/officeart/2005/8/layout/StepDownProcess"/>
    <dgm:cxn modelId="{AA9E6C19-B455-4243-B32F-19E17736410E}" type="presParOf" srcId="{5E942FEF-99A2-4969-A31C-1C7E3841D393}" destId="{812068D2-CB3A-4E1E-8EB6-6AB3973CE167}" srcOrd="2" destOrd="0" presId="urn:microsoft.com/office/officeart/2005/8/layout/StepDownProcess"/>
    <dgm:cxn modelId="{E7F8C48E-C5BB-4EE6-8B2C-0E54958E98CC}" type="presParOf" srcId="{812068D2-CB3A-4E1E-8EB6-6AB3973CE167}" destId="{C5F8CABA-E824-43DE-928E-B8A32E80F8BA}" srcOrd="0" destOrd="0" presId="urn:microsoft.com/office/officeart/2005/8/layout/StepDownProcess"/>
    <dgm:cxn modelId="{961F5012-F23B-4F49-A9AF-027440B898A1}" type="presParOf" srcId="{812068D2-CB3A-4E1E-8EB6-6AB3973CE167}" destId="{F02384D4-BFAF-4C74-9345-FEF20D9145CF}" srcOrd="1" destOrd="0" presId="urn:microsoft.com/office/officeart/2005/8/layout/StepDownProcess"/>
    <dgm:cxn modelId="{C970AE94-A682-4C36-A0BD-83F9810D86FC}" type="presParOf" srcId="{812068D2-CB3A-4E1E-8EB6-6AB3973CE167}" destId="{F8D8C58E-4890-45C3-AC2E-47622C16AAE9}" srcOrd="2" destOrd="0" presId="urn:microsoft.com/office/officeart/2005/8/layout/StepDownProcess"/>
    <dgm:cxn modelId="{22773564-15E0-48EB-9788-08320A8CFB0B}" type="presParOf" srcId="{5E942FEF-99A2-4969-A31C-1C7E3841D393}" destId="{104C8D66-23AA-4538-8B69-60C50DC31ABA}" srcOrd="3" destOrd="0" presId="urn:microsoft.com/office/officeart/2005/8/layout/StepDownProcess"/>
    <dgm:cxn modelId="{4E05EB4E-7733-4AA6-9319-4B4CAAEC7A8F}" type="presParOf" srcId="{5E942FEF-99A2-4969-A31C-1C7E3841D393}" destId="{4EC43667-74F3-419C-8D1D-CCA75045784A}" srcOrd="4" destOrd="0" presId="urn:microsoft.com/office/officeart/2005/8/layout/StepDownProcess"/>
    <dgm:cxn modelId="{618AD610-5506-4D57-84C3-18FDB43AD847}" type="presParOf" srcId="{4EC43667-74F3-419C-8D1D-CCA75045784A}" destId="{E1D5FBBA-BBF6-415C-85B7-08A96ED2DEFF}" srcOrd="0" destOrd="0" presId="urn:microsoft.com/office/officeart/2005/8/layout/StepDownProcess"/>
    <dgm:cxn modelId="{589DFEA6-B010-4C21-BB4F-E46218D16CBC}" type="presParOf" srcId="{4EC43667-74F3-419C-8D1D-CCA75045784A}" destId="{3C2C1377-15AE-478E-BAF0-CBC7EBD4BAB0}" srcOrd="1" destOrd="0" presId="urn:microsoft.com/office/officeart/2005/8/layout/StepDownProcess"/>
    <dgm:cxn modelId="{733CF97C-9A85-4252-A05D-A553D335A4C0}" type="presParOf" srcId="{4EC43667-74F3-419C-8D1D-CCA75045784A}" destId="{DDF009D0-19C9-42A4-9791-0FED84ECD4E0}" srcOrd="2" destOrd="0" presId="urn:microsoft.com/office/officeart/2005/8/layout/StepDownProcess"/>
    <dgm:cxn modelId="{2B9301FF-3B86-451D-9CE3-8B5A2212C124}" type="presParOf" srcId="{5E942FEF-99A2-4969-A31C-1C7E3841D393}" destId="{C531F017-C09C-41D0-A3D4-618BEEF85603}" srcOrd="5" destOrd="0" presId="urn:microsoft.com/office/officeart/2005/8/layout/StepDownProcess"/>
    <dgm:cxn modelId="{5F75A795-062A-481A-BAC6-0E82C5EC4FB3}" type="presParOf" srcId="{5E942FEF-99A2-4969-A31C-1C7E3841D393}" destId="{2036B1D7-A9B6-45EA-848C-7BCF36EE3A5A}" srcOrd="6" destOrd="0" presId="urn:microsoft.com/office/officeart/2005/8/layout/StepDownProcess"/>
    <dgm:cxn modelId="{AC39CF27-E19F-4A5E-A1F8-47BFEB0340DE}" type="presParOf" srcId="{2036B1D7-A9B6-45EA-848C-7BCF36EE3A5A}" destId="{F94C21DC-E124-4652-891F-D829B05CD853}" srcOrd="0" destOrd="0" presId="urn:microsoft.com/office/officeart/2005/8/layout/StepDownProcess"/>
    <dgm:cxn modelId="{1DB06D60-2ADD-436A-82C1-BE2F9D11B1A0}" type="presParOf" srcId="{2036B1D7-A9B6-45EA-848C-7BCF36EE3A5A}" destId="{8EF4001D-C48C-407F-B80E-D068D0D3856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78AD8-0D7D-433B-90B2-B8B353257F83}">
      <dsp:nvSpPr>
        <dsp:cNvPr id="0" name=""/>
        <dsp:cNvSpPr/>
      </dsp:nvSpPr>
      <dsp:spPr>
        <a:xfrm rot="5400000">
          <a:off x="1020135" y="1298928"/>
          <a:ext cx="437459" cy="4980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E703C-EEF1-46B5-8889-4CD7CBEF2C25}">
      <dsp:nvSpPr>
        <dsp:cNvPr id="0" name=""/>
        <dsp:cNvSpPr/>
      </dsp:nvSpPr>
      <dsp:spPr>
        <a:xfrm>
          <a:off x="694046" y="827133"/>
          <a:ext cx="736423" cy="5154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Pull Via API</a:t>
          </a:r>
        </a:p>
      </dsp:txBody>
      <dsp:txXfrm>
        <a:off x="719214" y="852301"/>
        <a:ext cx="686087" cy="465136"/>
      </dsp:txXfrm>
    </dsp:sp>
    <dsp:sp modelId="{3B6B37B1-3AF7-46F8-956B-C9BAED86B271}">
      <dsp:nvSpPr>
        <dsp:cNvPr id="0" name=""/>
        <dsp:cNvSpPr/>
      </dsp:nvSpPr>
      <dsp:spPr>
        <a:xfrm>
          <a:off x="1645319" y="786281"/>
          <a:ext cx="3382861" cy="529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response</a:t>
          </a:r>
          <a:r>
            <a:rPr lang="en-US" sz="1600" b="1" kern="1200" dirty="0"/>
            <a:t>=</a:t>
          </a:r>
          <a:r>
            <a:rPr lang="en-US" sz="1600" kern="1200" dirty="0" err="1"/>
            <a:t>requests</a:t>
          </a:r>
          <a:r>
            <a:rPr lang="en-US" sz="1600" b="1" kern="1200" dirty="0" err="1"/>
            <a:t>.</a:t>
          </a:r>
          <a:r>
            <a:rPr lang="en-US" sz="1600" kern="1200" dirty="0" err="1"/>
            <a:t>get</a:t>
          </a:r>
          <a:r>
            <a:rPr lang="en-US" sz="1600" kern="1200" dirty="0"/>
            <a:t>(</a:t>
          </a:r>
          <a:r>
            <a:rPr lang="en-US" sz="1600" kern="1200" dirty="0" err="1"/>
            <a:t>spacex_url</a:t>
          </a:r>
          <a:r>
            <a:rPr lang="en-US" sz="1600" kern="1200" dirty="0"/>
            <a:t>)</a:t>
          </a:r>
        </a:p>
      </dsp:txBody>
      <dsp:txXfrm>
        <a:off x="1645319" y="786281"/>
        <a:ext cx="3382861" cy="529313"/>
      </dsp:txXfrm>
    </dsp:sp>
    <dsp:sp modelId="{C5F8CABA-E824-43DE-928E-B8A32E80F8BA}">
      <dsp:nvSpPr>
        <dsp:cNvPr id="0" name=""/>
        <dsp:cNvSpPr/>
      </dsp:nvSpPr>
      <dsp:spPr>
        <a:xfrm rot="5400000">
          <a:off x="1507560" y="1955081"/>
          <a:ext cx="437459" cy="4980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384D4-BFAF-4C74-9345-FEF20D9145CF}">
      <dsp:nvSpPr>
        <dsp:cNvPr id="0" name=""/>
        <dsp:cNvSpPr/>
      </dsp:nvSpPr>
      <dsp:spPr>
        <a:xfrm>
          <a:off x="1477268" y="1469891"/>
          <a:ext cx="736423" cy="5154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Normalize</a:t>
          </a:r>
        </a:p>
      </dsp:txBody>
      <dsp:txXfrm>
        <a:off x="1502436" y="1495059"/>
        <a:ext cx="686087" cy="465136"/>
      </dsp:txXfrm>
    </dsp:sp>
    <dsp:sp modelId="{F8D8C58E-4890-45C3-AC2E-47622C16AAE9}">
      <dsp:nvSpPr>
        <dsp:cNvPr id="0" name=""/>
        <dsp:cNvSpPr/>
      </dsp:nvSpPr>
      <dsp:spPr>
        <a:xfrm>
          <a:off x="2163396" y="1532409"/>
          <a:ext cx="3883812" cy="416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</a:t>
          </a:r>
          <a:r>
            <a:rPr lang="en-US" sz="1600" b="1" kern="1200" dirty="0"/>
            <a:t>=</a:t>
          </a:r>
          <a:r>
            <a:rPr lang="en-US" sz="1600" kern="1200" dirty="0" err="1"/>
            <a:t>pd</a:t>
          </a:r>
          <a:r>
            <a:rPr lang="en-US" sz="1600" b="1" kern="1200" dirty="0" err="1"/>
            <a:t>.</a:t>
          </a:r>
          <a:r>
            <a:rPr lang="en-US" sz="1600" kern="1200" dirty="0" err="1"/>
            <a:t>json_normalize</a:t>
          </a:r>
          <a:r>
            <a:rPr lang="en-US" sz="1600" kern="1200" dirty="0"/>
            <a:t>(</a:t>
          </a:r>
          <a:r>
            <a:rPr lang="en-US" sz="1600" kern="1200" dirty="0" err="1"/>
            <a:t>response</a:t>
          </a:r>
          <a:r>
            <a:rPr lang="en-US" sz="1600" b="1" kern="1200" dirty="0" err="1"/>
            <a:t>.</a:t>
          </a:r>
          <a:r>
            <a:rPr lang="en-US" sz="1600" kern="1200" dirty="0" err="1"/>
            <a:t>json</a:t>
          </a:r>
          <a:r>
            <a:rPr lang="en-US" sz="1600" kern="1200" dirty="0"/>
            <a:t>())</a:t>
          </a:r>
        </a:p>
      </dsp:txBody>
      <dsp:txXfrm>
        <a:off x="2163396" y="1532409"/>
        <a:ext cx="3883812" cy="416627"/>
      </dsp:txXfrm>
    </dsp:sp>
    <dsp:sp modelId="{E1D5FBBA-BBF6-415C-85B7-08A96ED2DEFF}">
      <dsp:nvSpPr>
        <dsp:cNvPr id="0" name=""/>
        <dsp:cNvSpPr/>
      </dsp:nvSpPr>
      <dsp:spPr>
        <a:xfrm rot="5400000">
          <a:off x="2295935" y="2549902"/>
          <a:ext cx="437459" cy="4980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C1377-15AE-478E-BAF0-CBC7EBD4BAB0}">
      <dsp:nvSpPr>
        <dsp:cNvPr id="0" name=""/>
        <dsp:cNvSpPr/>
      </dsp:nvSpPr>
      <dsp:spPr>
        <a:xfrm>
          <a:off x="1977789" y="2065365"/>
          <a:ext cx="736423" cy="5154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Frame</a:t>
          </a:r>
        </a:p>
      </dsp:txBody>
      <dsp:txXfrm>
        <a:off x="2002957" y="2090533"/>
        <a:ext cx="686087" cy="465136"/>
      </dsp:txXfrm>
    </dsp:sp>
    <dsp:sp modelId="{DDF009D0-19C9-42A4-9791-0FED84ECD4E0}">
      <dsp:nvSpPr>
        <dsp:cNvPr id="0" name=""/>
        <dsp:cNvSpPr/>
      </dsp:nvSpPr>
      <dsp:spPr>
        <a:xfrm>
          <a:off x="2667066" y="2132461"/>
          <a:ext cx="3965111" cy="416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df</a:t>
          </a:r>
          <a:r>
            <a:rPr lang="en-US" sz="1600" b="1" kern="1200" dirty="0"/>
            <a:t>=</a:t>
          </a:r>
          <a:r>
            <a:rPr lang="en-US" sz="1600" kern="1200" dirty="0" err="1"/>
            <a:t>pd</a:t>
          </a:r>
          <a:r>
            <a:rPr lang="en-US" sz="1600" b="1" kern="1200" dirty="0" err="1"/>
            <a:t>.</a:t>
          </a:r>
          <a:r>
            <a:rPr lang="en-US" sz="1600" kern="1200" dirty="0" err="1"/>
            <a:t>DataFrame</a:t>
          </a:r>
          <a:r>
            <a:rPr lang="en-US" sz="1600" b="1" kern="1200" dirty="0" err="1"/>
            <a:t>.</a:t>
          </a:r>
          <a:r>
            <a:rPr lang="en-US" sz="1600" kern="1200" dirty="0" err="1"/>
            <a:t>from_dict</a:t>
          </a:r>
          <a:r>
            <a:rPr lang="en-US" sz="1600" kern="1200" dirty="0"/>
            <a:t>(</a:t>
          </a:r>
          <a:r>
            <a:rPr lang="en-US" sz="1600" kern="1200" dirty="0" err="1"/>
            <a:t>launch_dict</a:t>
          </a:r>
          <a:r>
            <a:rPr lang="en-US" sz="1600" kern="1200" dirty="0"/>
            <a:t>)</a:t>
          </a:r>
        </a:p>
      </dsp:txBody>
      <dsp:txXfrm>
        <a:off x="2667066" y="2132461"/>
        <a:ext cx="3965111" cy="416627"/>
      </dsp:txXfrm>
    </dsp:sp>
    <dsp:sp modelId="{F94C21DC-E124-4652-891F-D829B05CD853}">
      <dsp:nvSpPr>
        <dsp:cNvPr id="0" name=""/>
        <dsp:cNvSpPr/>
      </dsp:nvSpPr>
      <dsp:spPr>
        <a:xfrm>
          <a:off x="2853928" y="2633602"/>
          <a:ext cx="736423" cy="5154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Filter</a:t>
          </a:r>
        </a:p>
      </dsp:txBody>
      <dsp:txXfrm>
        <a:off x="2879096" y="2658770"/>
        <a:ext cx="686087" cy="465136"/>
      </dsp:txXfrm>
    </dsp:sp>
    <dsp:sp modelId="{8EF4001D-C48C-407F-B80E-D068D0D38562}">
      <dsp:nvSpPr>
        <dsp:cNvPr id="0" name=""/>
        <dsp:cNvSpPr/>
      </dsp:nvSpPr>
      <dsp:spPr>
        <a:xfrm>
          <a:off x="3553441" y="2704229"/>
          <a:ext cx="3238757" cy="416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data_falcon9</a:t>
          </a:r>
          <a:r>
            <a:rPr lang="en-US" sz="1600" b="1" kern="1200" dirty="0"/>
            <a:t>=</a:t>
          </a:r>
          <a:r>
            <a:rPr lang="en-US" sz="1800" kern="1200" dirty="0"/>
            <a:t>df</a:t>
          </a:r>
          <a:r>
            <a:rPr lang="en-US" sz="1600" kern="1200" dirty="0"/>
            <a:t>[df['</a:t>
          </a:r>
          <a:r>
            <a:rPr lang="en-US" sz="1600" kern="1200" dirty="0" err="1"/>
            <a:t>BoosterVersion</a:t>
          </a:r>
          <a:r>
            <a:rPr lang="en-US" sz="1600" kern="1200" dirty="0"/>
            <a:t>']</a:t>
          </a:r>
          <a:r>
            <a:rPr lang="en-US" sz="1600" b="1" kern="1200" dirty="0"/>
            <a:t>!=</a:t>
          </a:r>
          <a:r>
            <a:rPr lang="en-US" sz="1600" kern="1200" dirty="0"/>
            <a:t>'Falcon 1']</a:t>
          </a:r>
        </a:p>
      </dsp:txBody>
      <dsp:txXfrm>
        <a:off x="3553441" y="2704229"/>
        <a:ext cx="3238757" cy="416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0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45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0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653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71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73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73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42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515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843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7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22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5285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870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83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55577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6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508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39" r:id="rId14"/>
    <p:sldLayoutId id="214748374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8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en.wikipedia.org/wiki/List_of_Falcon_9_and_Falcon_Heavy_launches" TargetMode="External"/><Relationship Id="rId4" Type="http://schemas.openxmlformats.org/officeDocument/2006/relationships/hyperlink" Target="https://api.spacexdata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api.spacexdata.com/v4/rockets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jedwible/AppliedDataScienceCapstone/blob/main/Data%20Collection%20API.ipynb/" TargetMode="Externa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Jed Wible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2021-12-13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79471"/>
            <a:ext cx="10104817" cy="4819993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What data is available for analysis?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What are the pertinent high-level counts?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Graph, chart, and map data in an easy to comprehend format.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05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897572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01528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79472"/>
            <a:ext cx="10104817" cy="48303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What can we predict about future booster landings?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6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181601" y="634946"/>
            <a:ext cx="636814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pic>
        <p:nvPicPr>
          <p:cNvPr id="21" name="Picture 20" descr="Person writing on a notepad">
            <a:extLst>
              <a:ext uri="{FF2B5EF4-FFF2-40B4-BE49-F238E27FC236}">
                <a16:creationId xmlns:a16="http://schemas.microsoft.com/office/drawing/2014/main" id="{F502D5F9-C681-4383-9B86-E70A5FDB4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8" r="19462" b="-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181601" y="2198914"/>
            <a:ext cx="636814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144571" cy="1454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71550" y="1872343"/>
            <a:ext cx="4368602" cy="4136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Summary of methodologies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Data Collection Via Application Interface (API)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Data Wrangling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Exploring Data with SQL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Visual Data Analysis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Predictive Analysis</a:t>
            </a:r>
          </a:p>
          <a:p>
            <a:pPr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Summary of all results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Visualized results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 lvl="1"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2" name="Picture 20" descr="Computer script on a screen">
            <a:extLst>
              <a:ext uri="{FF2B5EF4-FFF2-40B4-BE49-F238E27FC236}">
                <a16:creationId xmlns:a16="http://schemas.microsoft.com/office/drawing/2014/main" id="{6D5D2687-7CEA-4A4D-ABE2-E552973F1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85979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Rocket launch">
            <a:extLst>
              <a:ext uri="{FF2B5EF4-FFF2-40B4-BE49-F238E27FC236}">
                <a16:creationId xmlns:a16="http://schemas.microsoft.com/office/drawing/2014/main" id="{22F39094-890F-431E-8051-1676DDD92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97444" y="1193800"/>
            <a:ext cx="3525877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SpaceX has changed the space industry with their reusable core launch stages</a:t>
            </a:r>
          </a:p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How likely are their reusable stages to land safely after launch?</a:t>
            </a:r>
          </a:p>
        </p:txBody>
      </p:sp>
      <p:sp>
        <p:nvSpPr>
          <p:cNvPr id="4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1388-CFC1-4D0E-A776-C5CAE5C4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529" y="1668232"/>
            <a:ext cx="5248942" cy="1012929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methodology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094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1600"/>
            <a:ext cx="9600116" cy="479020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27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1600"/>
            <a:ext cx="9600116" cy="4790209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REST API connection via </a:t>
            </a:r>
            <a:b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https://api.spacexdata.com/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Wikepedia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Abadi"/>
                <a:hlinkClick r:id="rId5"/>
              </a:rPr>
              <a:t>https://en.wikipedia.org/wiki/List_of_Falcon_9_and_Falcon_Heavy_launches</a:t>
            </a:r>
            <a:endParaRPr lang="en-US" sz="50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 (clean and prepare the raw data)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Visually review, clean, and convert the source data to be used for reporting and modeling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42857" y="1792288"/>
            <a:ext cx="6749143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data was collected from a website tracking SpaceX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collected, data was normalized, filtered, and cleaned providing a starting point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Spec: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  <a:hlinkClick r:id="rId3"/>
              </a:rPr>
              <a:t>https://api.spacexdata.com/v4/rockets/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Link: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https://github.com/jedwible/AppliedDataScienceCapstone/blob/main/Data%20Collection%20API.ipynb/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49DF31D-BD84-4498-A106-18A8225F5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354326"/>
              </p:ext>
            </p:extLst>
          </p:nvPr>
        </p:nvGraphicFramePr>
        <p:xfrm>
          <a:off x="5316666" y="1800225"/>
          <a:ext cx="8123761" cy="3899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4371584" y="1792288"/>
            <a:ext cx="6999678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BD5"/>
    </a:lt2>
    <a:accent1>
      <a:srgbClr val="B71E42"/>
    </a:accent1>
    <a:accent2>
      <a:srgbClr val="DE478E"/>
    </a:accent2>
    <a:accent3>
      <a:srgbClr val="BC72F0"/>
    </a:accent3>
    <a:accent4>
      <a:srgbClr val="795FAF"/>
    </a:accent4>
    <a:accent5>
      <a:srgbClr val="586EA6"/>
    </a:accent5>
    <a:accent6>
      <a:srgbClr val="6892A0"/>
    </a:accent6>
    <a:hlink>
      <a:srgbClr val="FA2B5C"/>
    </a:hlink>
    <a:folHlink>
      <a:srgbClr val="BC658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</TotalTime>
  <Words>1538</Words>
  <Application>Microsoft Office PowerPoint</Application>
  <PresentationFormat>Widescreen</PresentationFormat>
  <Paragraphs>230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Gill Sans MT</vt:lpstr>
      <vt:lpstr>IBM Plex Mono SemiBold</vt:lpstr>
      <vt:lpstr>IBM Plex Mono Text</vt:lpstr>
      <vt:lpstr>Custom Design</vt:lpstr>
      <vt:lpstr>Gallery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Jed Wible</cp:lastModifiedBy>
  <cp:revision>199</cp:revision>
  <dcterms:created xsi:type="dcterms:W3CDTF">2021-04-29T18:58:34Z</dcterms:created>
  <dcterms:modified xsi:type="dcterms:W3CDTF">2021-12-14T19:41:05Z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